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notesMasterIdLst>
    <p:notesMasterId r:id="rId3"/>
  </p:notesMasterIdLst>
  <p:sldIdLst>
    <p:sldId id="353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100" d="100"/>
          <a:sy n="100" d="100"/>
        </p:scale>
        <p:origin x="-498" y="-4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02.09.2021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02.09.2021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02.09.2021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02.09.2021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02.09.2021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02.09.2021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02.09.2021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02.09.2021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02.09.2021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02.09.2021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02.09.2021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02.09.2021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-92248" y="2444399"/>
            <a:ext cx="3312368" cy="432048"/>
          </a:xfrm>
        </p:spPr>
        <p:txBody>
          <a:bodyPr>
            <a:noAutofit/>
          </a:bodyPr>
          <a:lstStyle/>
          <a:p>
            <a:pPr algn="ctr"/>
            <a:r>
              <a:rPr lang="tt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“Туган телдә җырлыйбыз”</a:t>
            </a:r>
            <a:endParaRPr lang="ru-RU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3527547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«Милли әкиятләр илендә»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00034" y="0"/>
            <a:ext cx="5900043" cy="456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t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Әтнә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03999" y="2309980"/>
            <a:ext cx="37170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«Татар ,рус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халыкларының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мәкаль</a:t>
            </a:r>
            <a:r>
              <a:rPr lang="tt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һәм әйтемнәре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56936"/>
            <a:ext cx="3312368" cy="18982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833200"/>
            <a:ext cx="2218556" cy="22981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74931"/>
            <a:ext cx="2936005" cy="18238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10" y="3010494"/>
            <a:ext cx="2276644" cy="1943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4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3602</TotalTime>
  <Words>23</Words>
  <Application>Microsoft Office PowerPoint</Application>
  <PresentationFormat>Экран (16:9)</PresentationFormat>
  <Paragraphs>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Трек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1</cp:lastModifiedBy>
  <cp:revision>496</cp:revision>
  <cp:lastPrinted>2021-02-01T07:48:05Z</cp:lastPrinted>
  <dcterms:created xsi:type="dcterms:W3CDTF">2015-10-13T08:15:21Z</dcterms:created>
  <dcterms:modified xsi:type="dcterms:W3CDTF">2021-09-02T07:57:26Z</dcterms:modified>
</cp:coreProperties>
</file>